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1" r:id="rId3"/>
    <p:sldId id="280" r:id="rId4"/>
    <p:sldId id="275" r:id="rId5"/>
    <p:sldId id="276" r:id="rId6"/>
    <p:sldId id="278" r:id="rId7"/>
    <p:sldId id="279" r:id="rId8"/>
    <p:sldId id="277" r:id="rId9"/>
    <p:sldId id="272" r:id="rId10"/>
    <p:sldId id="281" r:id="rId11"/>
    <p:sldId id="282" r:id="rId12"/>
    <p:sldId id="273" r:id="rId13"/>
    <p:sldId id="283" r:id="rId1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44"/>
    <p:restoredTop sz="94740"/>
  </p:normalViewPr>
  <p:slideViewPr>
    <p:cSldViewPr snapToGrid="0" snapToObjects="1">
      <p:cViewPr varScale="1">
        <p:scale>
          <a:sx n="114" d="100"/>
          <a:sy n="114" d="100"/>
        </p:scale>
        <p:origin x="16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4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</a:t>
            </a:r>
            <a:r>
              <a:rPr lang="en-US" dirty="0" err="1"/>
              <a:t>efficent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Example:Merge</a:t>
            </a:r>
            <a:r>
              <a:rPr lang="en-US" dirty="0"/>
              <a:t>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idea is to split the</a:t>
            </a:r>
            <a:br>
              <a:rPr lang="en-US" dirty="0"/>
            </a:br>
            <a:r>
              <a:rPr lang="en-US" dirty="0"/>
              <a:t>currently active region in half,</a:t>
            </a:r>
            <a:br>
              <a:rPr lang="en-US" dirty="0"/>
            </a:br>
            <a:r>
              <a:rPr lang="en-US" dirty="0"/>
              <a:t>sorting both the left and right</a:t>
            </a:r>
            <a:br>
              <a:rPr lang="en-US" dirty="0"/>
            </a:br>
            <a:r>
              <a:rPr lang="en-US" dirty="0" err="1"/>
              <a:t>subregions</a:t>
            </a:r>
            <a:r>
              <a:rPr lang="en-US" dirty="0"/>
              <a:t>, then merge</a:t>
            </a:r>
            <a:br>
              <a:rPr lang="en-US" dirty="0"/>
            </a:br>
            <a:r>
              <a:rPr lang="en-US" dirty="0"/>
              <a:t>the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</a:t>
            </a:r>
            <a:br>
              <a:rPr lang="en-US" dirty="0"/>
            </a:br>
            <a:r>
              <a:rPr lang="en-US" dirty="0"/>
              <a:t>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</a:t>
            </a:r>
            <a:br>
              <a:rPr lang="en-US" dirty="0"/>
            </a:br>
            <a:r>
              <a:rPr lang="en-US" dirty="0"/>
              <a:t>be done in linear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70A42-2DE1-D84B-A411-E29696F10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709" y="806833"/>
            <a:ext cx="5681154" cy="54605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AE4F-158A-C64C-82B0-CF7F6B4C3161}"/>
              </a:ext>
            </a:extLst>
          </p:cNvPr>
          <p:cNvSpPr/>
          <p:nvPr/>
        </p:nvSpPr>
        <p:spPr>
          <a:xfrm>
            <a:off x="7062973" y="437501"/>
            <a:ext cx="457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/merge-sort/</a:t>
            </a:r>
          </a:p>
        </p:txBody>
      </p:sp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only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E4326-E52F-5245-90F3-C0DEEC9EFBC5}"/>
              </a:ext>
            </a:extLst>
          </p:cNvPr>
          <p:cNvSpPr txBox="1"/>
          <p:nvPr/>
        </p:nvSpPr>
        <p:spPr>
          <a:xfrm>
            <a:off x="6164094" y="794168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</a:t>
                </a:r>
              </a:p>
              <a:p>
                <a:r>
                  <a:rPr lang="en-US" dirty="0"/>
                  <a:t>Computation of fib(n-1) and fib(n-2) overlap, repeating same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</a:t>
                </a:r>
              </a:p>
              <a:p>
                <a:r>
                  <a:rPr lang="en-US" dirty="0"/>
                  <a:t>fib(36) takes 9.0s</a:t>
                </a:r>
              </a:p>
              <a:p>
                <a:r>
                  <a:rPr lang="en-US" dirty="0"/>
                  <a:t>fib(37) takes 16.7s</a:t>
                </a:r>
              </a:p>
              <a:p>
                <a:r>
                  <a:rPr lang="en-US" dirty="0"/>
                  <a:t>fact(n) invokes a single similarly-sized subproblem so is linear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b="-29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calls,</a:t>
            </a:r>
            <a:br>
              <a:rPr lang="en-US" sz="2400" dirty="0"/>
            </a:br>
            <a:r>
              <a:rPr lang="en-US" sz="2400" dirty="0"/>
              <a:t>meaning recursion is most natural way to walk trees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97D-F78F-6144-A698-36675EC6B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Trade memory for speed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  <a:p>
                <a:r>
                  <a:rPr lang="en-US" dirty="0" err="1"/>
                  <a:t>cachefib</a:t>
                </a:r>
                <a:r>
                  <a:rPr lang="en-US" dirty="0"/>
                  <a:t>(1000) take 0.3s compared to fib(37) at 16.7s (wow)</a:t>
                </a:r>
              </a:p>
              <a:p>
                <a:r>
                  <a:rPr lang="en-US" dirty="0"/>
                  <a:t>Algorithmic changes matter much more than code optimizations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3216" b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254094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2135</TotalTime>
  <Words>844</Words>
  <Application>Microsoft Macintosh PowerPoint</Application>
  <PresentationFormat>Widescreen</PresentationFormat>
  <Paragraphs>108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How fast is fib(n)?</vt:lpstr>
      <vt:lpstr>Compare fact, fib call trees visually</vt:lpstr>
      <vt:lpstr>An aside: Trade memory for speed</vt:lpstr>
      <vt:lpstr>Summary: formula for recursive functions</vt:lpstr>
      <vt:lpstr>Recursion at its finest: Divide and conquer</vt:lpstr>
      <vt:lpstr>The nature of divide and conquer alg’s</vt:lpstr>
      <vt:lpstr>Example:Merge sort O(n log n)</vt:lpstr>
      <vt:lpstr>Recursion 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87</cp:revision>
  <cp:lastPrinted>2019-01-30T19:31:49Z</cp:lastPrinted>
  <dcterms:created xsi:type="dcterms:W3CDTF">2019-01-22T18:38:55Z</dcterms:created>
  <dcterms:modified xsi:type="dcterms:W3CDTF">2019-02-04T21:21:51Z</dcterms:modified>
</cp:coreProperties>
</file>

<file path=docProps/thumbnail.jpeg>
</file>